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ditta" initials="G" lastIdx="0" clrIdx="0">
    <p:extLst>
      <p:ext uri="{19B8F6BF-5375-455C-9EA6-DF929625EA0E}">
        <p15:presenceInfo xmlns:p15="http://schemas.microsoft.com/office/powerpoint/2012/main" userId="Giudit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9E8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126"/>
      </p:cViewPr>
      <p:guideLst>
        <p:guide orient="horz" pos="25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704A3-9655-493E-A35A-91687DC0D9D9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6D695-C2CE-41A4-8C50-D2F0EEEF88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2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8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78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61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2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55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2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98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2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90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3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4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0A68-8159-462C-91F0-5877FB4479D7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7CA2-2B26-48E8-9FCD-3AE064309A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24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1.png"/><Relationship Id="rId16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3999" y="2157722"/>
            <a:ext cx="9144000" cy="159971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MANUALE FUNZIONI TELEFONO 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98967" y="4056270"/>
            <a:ext cx="239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collaborazione con: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46" y="1077758"/>
            <a:ext cx="1440308" cy="781132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1" y="5014313"/>
            <a:ext cx="2530531" cy="53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3" y="433975"/>
            <a:ext cx="1936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SEGUIMI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12175" y="3175462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45178" y="3257938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9" name="Rettangolo 8"/>
          <p:cNvSpPr/>
          <p:nvPr/>
        </p:nvSpPr>
        <p:spPr>
          <a:xfrm>
            <a:off x="2660072" y="3175462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793075" y="3175462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2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07968" y="3175462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640972" y="3175462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1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846321" y="3067740"/>
            <a:ext cx="514557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/ Disattiva il seguimi per una chiamata.</a:t>
            </a:r>
            <a:b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Se non sono in postazione posso trasmettere le chiamate su un altro telefono 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654233" y="1255222"/>
            <a:ext cx="819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La funzione «SEGUIMI» si può comodamente attivare quando ci si allontana dalla postazione principale, si trasferiscono tutte le chiamate ad esempio nel proprio numero di cellulare.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78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783" y="3092335"/>
            <a:ext cx="2006430" cy="2925186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4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RICOMPOSIZIONE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6469678" y="5377665"/>
            <a:ext cx="322800" cy="322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>
            <a:off x="3948545" y="4064924"/>
            <a:ext cx="2521133" cy="14741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57200" y="1438102"/>
            <a:ext cx="46052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Digitando il tasto ricomposizione nella tastiera entra nella lista degli ultimi numeri chiamati, riproducendo così l’ultima chiamata effettuata.</a:t>
            </a:r>
          </a:p>
          <a:p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AutoNum type="arabicParenR"/>
            </a:pP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Digitare tasto ricomposizione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Selezionare con le frecce il numero desiderato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OK, o ripremere il tasto «ricomposizione»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381106" y="1315308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2237">
            <a:off x="5419781" y="1392658"/>
            <a:ext cx="637544" cy="63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9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magin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72" y="3796589"/>
            <a:ext cx="1713063" cy="2497484"/>
          </a:xfrm>
          <a:prstGeom prst="rect">
            <a:avLst/>
          </a:prstGeom>
        </p:spPr>
      </p:pic>
      <p:sp>
        <p:nvSpPr>
          <p:cNvPr id="9" name="Ovale 8"/>
          <p:cNvSpPr/>
          <p:nvPr/>
        </p:nvSpPr>
        <p:spPr>
          <a:xfrm>
            <a:off x="550755" y="1149053"/>
            <a:ext cx="814647" cy="81464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4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FUNZIONI AUDIO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550" y="1278848"/>
            <a:ext cx="555056" cy="555056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495197" y="1255806"/>
            <a:ext cx="773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MUTO : durante la chiamata attivando il pulsante, la vostra voce verrà messa in muto. </a:t>
            </a:r>
          </a:p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premendo durante la chiamata si ATTIVA, ripremendo sempre durante la chiamata si DISATTIVA</a:t>
            </a:r>
          </a:p>
        </p:txBody>
      </p:sp>
      <p:sp>
        <p:nvSpPr>
          <p:cNvPr id="11" name="Ovale 10"/>
          <p:cNvSpPr/>
          <p:nvPr/>
        </p:nvSpPr>
        <p:spPr>
          <a:xfrm>
            <a:off x="550755" y="2093495"/>
            <a:ext cx="814647" cy="81464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680550" y="2120283"/>
            <a:ext cx="562046" cy="680258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495197" y="2239208"/>
            <a:ext cx="773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CUFFIE : con le cuffie collegate al telefono, premere il tasto cuffie per ATTIVARE suono e voce direttamente nel dispositivo collegato. Ripremendo il tasto la funzione di DISATTIVA.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00631" y="3038044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434" y="3133374"/>
            <a:ext cx="519287" cy="519287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1495197" y="3109553"/>
            <a:ext cx="773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VIVAVOCE : durante la chiamata premendo il tasto si ATTIVA la modalità vivavoce, ripremendo si DISATTIVA.</a:t>
            </a:r>
          </a:p>
        </p:txBody>
      </p:sp>
      <p:sp>
        <p:nvSpPr>
          <p:cNvPr id="20" name="Ovale 19"/>
          <p:cNvSpPr/>
          <p:nvPr/>
        </p:nvSpPr>
        <p:spPr>
          <a:xfrm>
            <a:off x="3234728" y="5079076"/>
            <a:ext cx="287675" cy="2876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/>
          <p:cNvCxnSpPr/>
          <p:nvPr/>
        </p:nvCxnSpPr>
        <p:spPr>
          <a:xfrm flipV="1">
            <a:off x="3522403" y="4540740"/>
            <a:ext cx="1269923" cy="60528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3234727" y="5366750"/>
            <a:ext cx="287675" cy="32323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3522403" y="5222913"/>
            <a:ext cx="1523422" cy="30264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3250275" y="5935927"/>
            <a:ext cx="317601" cy="3063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diritto 29"/>
          <p:cNvCxnSpPr/>
          <p:nvPr/>
        </p:nvCxnSpPr>
        <p:spPr>
          <a:xfrm>
            <a:off x="3567876" y="6074913"/>
            <a:ext cx="1477949" cy="1416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4886790" y="4227337"/>
            <a:ext cx="1438102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MUTO</a:t>
            </a:r>
            <a:endParaRPr lang="it-IT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5083064" y="4954827"/>
            <a:ext cx="1438102" cy="382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CUFFIE</a:t>
            </a:r>
            <a:endParaRPr lang="it-IT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5083064" y="5883720"/>
            <a:ext cx="1438102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VIVAVOCE</a:t>
            </a:r>
            <a:endParaRPr lang="it-IT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0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VOLUME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55" y="1054713"/>
            <a:ext cx="2673429" cy="3897607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7001693" y="4307543"/>
            <a:ext cx="1128154" cy="11281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>
            <a:off x="4480560" y="3316779"/>
            <a:ext cx="2521133" cy="14741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48639" y="2189081"/>
            <a:ext cx="4123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Tramite questi tasti si può modificare il volume delle suonerie, oppure durante la chiamata si modifica il suono, aumentandolo «+» , diminuendo «-»</a:t>
            </a:r>
          </a:p>
        </p:txBody>
      </p:sp>
    </p:spTree>
    <p:extLst>
      <p:ext uri="{BB962C8B-B14F-4D97-AF65-F5344CB8AC3E}">
        <p14:creationId xmlns:p14="http://schemas.microsoft.com/office/powerpoint/2010/main" val="391869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MESSAGGIO VOCALE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55" y="1827796"/>
            <a:ext cx="2673429" cy="3897607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8190415" y="4554499"/>
            <a:ext cx="399887" cy="399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>
            <a:endCxn id="8" idx="2"/>
          </p:cNvCxnSpPr>
          <p:nvPr/>
        </p:nvCxnSpPr>
        <p:spPr>
          <a:xfrm>
            <a:off x="4480560" y="4089862"/>
            <a:ext cx="3709855" cy="66458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4480560" y="2243935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Mail - Scaricare icone gratui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020" y="2346664"/>
            <a:ext cx="466979" cy="53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764771" y="2243935"/>
            <a:ext cx="3433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Il tasto messaggio lampeggia se riconosce che nella casella hanno rilasciato un messaggio.</a:t>
            </a:r>
          </a:p>
          <a:p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ascoltarlo: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il stato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Ascoltare il messaggio. 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8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STORICO CHIAMATA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004" y="2743200"/>
            <a:ext cx="3679767" cy="2069869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7234449" y="4197336"/>
            <a:ext cx="449479" cy="4494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>
            <a:endCxn id="8" idx="2"/>
          </p:cNvCxnSpPr>
          <p:nvPr/>
        </p:nvCxnSpPr>
        <p:spPr>
          <a:xfrm>
            <a:off x="4330931" y="3025834"/>
            <a:ext cx="2903518" cy="139624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741264" y="1670858"/>
            <a:ext cx="35148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Premendo il tasto «STORICO» si visualizzano tutte le chiamate fatte e ricevute.</a:t>
            </a:r>
          </a:p>
          <a:p>
            <a:endParaRPr lang="it-IT" dirty="0" smtClean="0"/>
          </a:p>
          <a:p>
            <a:r>
              <a:rPr lang="it-IT" dirty="0" smtClean="0"/>
              <a:t>Selezionando un numero nella lista si può: 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«INVIARE»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«ELIMINARE»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r>
              <a:rPr lang="it-IT" dirty="0" smtClean="0"/>
              <a:t>Se si preme «OPZIONI» si </a:t>
            </a:r>
            <a:r>
              <a:rPr lang="it-IT" dirty="0" err="1" smtClean="0"/>
              <a:t>puo</a:t>
            </a:r>
            <a:r>
              <a:rPr lang="it-IT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Vedere i «DETTAGLI»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«AGGIUNGERE AI CONTATTI»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«AGGIUNGERE A BLACKLIST»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«ELIMINARE»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27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3150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ELENCO CONTATTI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605" y="2485506"/>
            <a:ext cx="3679767" cy="2069869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9052364" y="3918861"/>
            <a:ext cx="449479" cy="4494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>
            <a:endCxn id="8" idx="2"/>
          </p:cNvCxnSpPr>
          <p:nvPr/>
        </p:nvCxnSpPr>
        <p:spPr>
          <a:xfrm>
            <a:off x="5985164" y="1388225"/>
            <a:ext cx="3067200" cy="27553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346861" y="1154973"/>
            <a:ext cx="592697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Premendo il tasto si visualizzano tutti i contatti aggiunti.</a:t>
            </a:r>
          </a:p>
          <a:p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AGGIUNGERE UN CONTATTO 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«RUBRICA» quando il telefono non è in chiamata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Selezionare «TUTTI I CONTATTI»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«AGGIUNGERE»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Inserire nome e numero e/o suoneria 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«AGGIUNGERE»</a:t>
            </a:r>
          </a:p>
          <a:p>
            <a:pPr marL="285750" indent="-285750">
              <a:buFontTx/>
              <a:buChar char="-"/>
            </a:pPr>
            <a:endParaRPr lang="it-IT" sz="13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CERCARE UN CONTATTO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«RUBRICA»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Selezionare «TUTTI I CONTATTI»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«CERCARE»</a:t>
            </a:r>
          </a:p>
          <a:p>
            <a:pPr marL="285750" indent="-285750">
              <a:buFontTx/>
              <a:buChar char="-"/>
            </a:pPr>
            <a:endParaRPr lang="it-IT" sz="13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MODIFICARE UN CONTATTO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«RUBRICA»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Selezionare il contatto da </a:t>
            </a:r>
            <a:r>
              <a:rPr lang="it-IT" sz="13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modifcare</a:t>
            </a:r>
            <a:endParaRPr lang="it-IT" sz="13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«OPZIONI» </a:t>
            </a: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«DETTAGLI»  «MODIFICARE»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«SALVA»</a:t>
            </a:r>
          </a:p>
          <a:p>
            <a:pPr marL="285750" indent="-285750">
              <a:buFontTx/>
              <a:buChar char="-"/>
            </a:pPr>
            <a:endParaRPr lang="it-IT" sz="1300" dirty="0" smtClean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PER ELIMINARE UN CONTATTO</a:t>
            </a:r>
          </a:p>
          <a:p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- Premere «RUBRICA»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Selezionare il contatto da eliminare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Premere «OPZIONI»  «ELIMINA»</a:t>
            </a:r>
          </a:p>
          <a:p>
            <a:pPr marL="285750" indent="-285750">
              <a:buFontTx/>
              <a:buChar char="-"/>
            </a:pPr>
            <a:r>
              <a:rPr lang="it-IT" sz="13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«OK»</a:t>
            </a:r>
            <a:endParaRPr lang="it-IT" sz="1300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946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0"/>
            <a:ext cx="12192000" cy="1562793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145577" y="427453"/>
            <a:ext cx="1900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MENU</a:t>
            </a:r>
            <a:r>
              <a:rPr lang="it-IT" sz="40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’ </a:t>
            </a:r>
            <a:endParaRPr lang="it-IT" sz="40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026129" y="2025182"/>
            <a:ext cx="5153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NUMERI BREVI 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CHIAMATA RAPIDA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5" action="ppaction://hlinksldjump"/>
              </a:rPr>
              <a:t>BLACKLIST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6" action="ppaction://hlinksldjump"/>
              </a:rPr>
              <a:t>TRASFERIMENTO DELLE CHIAMATE IN INGRESSO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7" action="ppaction://hlinksldjump"/>
              </a:rPr>
              <a:t>CHIAMATA IN ARRIVO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8" action="ppaction://hlinksldjump"/>
              </a:rPr>
              <a:t>TRASFERIMENTO CHIAMATA IN ARRIVO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9" action="ppaction://hlinksldjump"/>
              </a:rPr>
              <a:t>DND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0" action="ppaction://hlinksldjump"/>
              </a:rPr>
              <a:t>SEGUIMI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1" action="ppaction://hlinksldjump"/>
              </a:rPr>
              <a:t>RICOMPOSIZIONE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2" action="ppaction://hlinksldjump"/>
              </a:rPr>
              <a:t>FUNZIONE AUDIO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3" action="ppaction://hlinksldjump"/>
              </a:rPr>
              <a:t>VOLUME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4" action="ppaction://hlinksldjump"/>
              </a:rPr>
              <a:t>MESSAGGIO VOCALE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5" action="ppaction://hlinksldjump"/>
              </a:rPr>
              <a:t>STORICO CHIAMATA</a:t>
            </a:r>
            <a:endParaRPr lang="it-IT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  <a:hlinkClick r:id="rId16" action="ppaction://hlinksldjump"/>
              </a:rPr>
              <a:t>ELENCO CONTATTI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68684" y="2030371"/>
            <a:ext cx="4239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rgbClr val="4B9E84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endParaRPr lang="it-IT" dirty="0" smtClean="0">
              <a:solidFill>
                <a:srgbClr val="4B9E8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rgbClr val="4B9E84"/>
                </a:solidFill>
              </a:rPr>
              <a:t> </a:t>
            </a:r>
            <a:r>
              <a:rPr lang="it-IT" dirty="0" smtClean="0">
                <a:solidFill>
                  <a:srgbClr val="4B9E8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0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324196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9753" y="413403"/>
            <a:ext cx="5694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NUMERI BREVI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Pentagono 7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803862" y="2955638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936865" y="3038114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11" name="Rettangolo 10"/>
          <p:cNvSpPr/>
          <p:nvPr/>
        </p:nvSpPr>
        <p:spPr>
          <a:xfrm>
            <a:off x="2651759" y="2955638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84762" y="2955638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1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499655" y="2955638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632659" y="2955638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0</a:t>
            </a:r>
            <a:endParaRPr lang="it-IT" sz="4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029200" y="2524751"/>
            <a:ext cx="364928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 anteporre al numero rapido conosciuto</a:t>
            </a:r>
            <a:endParaRPr lang="it-IT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02262" y="1514017"/>
            <a:ext cx="7439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Il numero breve serve a velocizzare il trasferimento di informazioni tramite i numeri interni. 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02262" y="4572445"/>
            <a:ext cx="6976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 fare una chiamata ad un numero interno o ad un numero di telefono non si deve anteporre nessuna cifra o simbolo. La chiamata verrà effettuata una volta digitato solo il numero da contattare.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9753" y="421716"/>
            <a:ext cx="5694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CHIAMATA RAPIDA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12744" y="1982870"/>
            <a:ext cx="60165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CONFIGURARE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«MENU’» </a:t>
            </a: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«FUNZIONALITA’»  «TASTI DSS»</a:t>
            </a: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Selezionare il tasto «DSS» desiderato </a:t>
            </a: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«OK»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Selezionare il tipo di «CHIAMATA RAPIDA» dalla lista  selezionare la riga di posizionamento dell’ «ID ACCOUNT»</a:t>
            </a:r>
            <a:r>
              <a:rPr lang="it-IT" sz="16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   inserire «ETICHETTA»  inserire «NOME UTENTE»</a:t>
            </a:r>
          </a:p>
          <a:p>
            <a:pPr marL="342900" indent="-342900">
              <a:buAutoNum type="arabicParenR"/>
            </a:pPr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«SALVA»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32016" y="4176901"/>
            <a:ext cx="4520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UTILIZZARE</a:t>
            </a:r>
          </a:p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Premere uno dei tasti </a:t>
            </a:r>
            <a:r>
              <a:rPr lang="it-IT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speed</a:t>
            </a: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dial</a:t>
            </a:r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desiderato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48" y="3653543"/>
            <a:ext cx="4264670" cy="2618508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6885713" y="4006000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6888483" y="4133461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6891253" y="4227670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6894026" y="4338505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8229603" y="4335739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8232374" y="4222129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8226830" y="4108523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8221287" y="3994913"/>
            <a:ext cx="150366" cy="15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>
            <a:stCxn id="16" idx="7"/>
          </p:cNvCxnSpPr>
          <p:nvPr/>
        </p:nvCxnSpPr>
        <p:spPr>
          <a:xfrm flipV="1">
            <a:off x="7014058" y="3715789"/>
            <a:ext cx="3160720" cy="3122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 flipV="1">
            <a:off x="8371653" y="3715789"/>
            <a:ext cx="1803125" cy="71268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9763191" y="3533296"/>
            <a:ext cx="151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TASTI </a:t>
            </a:r>
          </a:p>
          <a:p>
            <a:pPr algn="ctr"/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SPEED DIAL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Pentagono 30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4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0" y="324196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32016" y="1198446"/>
            <a:ext cx="995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 chiamate rapide avvengono tramite i tasti DSS direttamente nella parte superiore del telefono desk, velocizzano la chiamata con numeri preimpostati. Si possono inserire fino a 18 numeri in chiamata rapida.</a:t>
            </a:r>
            <a:endParaRPr lang="it-IT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1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9753" y="388470"/>
            <a:ext cx="5694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BLACK LIST – LISTA NERA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Pentagono 5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67955" y="2899295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00958" y="2981771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9" name="Rettangolo 8"/>
          <p:cNvSpPr/>
          <p:nvPr/>
        </p:nvSpPr>
        <p:spPr>
          <a:xfrm>
            <a:off x="3315852" y="2899295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48855" y="2899295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11" name="Rettangolo 10"/>
          <p:cNvSpPr/>
          <p:nvPr/>
        </p:nvSpPr>
        <p:spPr>
          <a:xfrm>
            <a:off x="4163748" y="2899295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96752" y="2899295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2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693293" y="2899295"/>
            <a:ext cx="36492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Mette in </a:t>
            </a:r>
            <a:r>
              <a:rPr lang="it-IT" sz="2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Blacklist</a:t>
            </a:r>
            <a:r>
              <a:rPr lang="it-IT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l’ultimo numero chiamante</a:t>
            </a:r>
            <a:endParaRPr lang="it-IT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67955" y="428960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600958" y="4372079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17" name="Rettangolo 16"/>
          <p:cNvSpPr/>
          <p:nvPr/>
        </p:nvSpPr>
        <p:spPr>
          <a:xfrm>
            <a:off x="3315852" y="428960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48855" y="4289603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3</a:t>
            </a:r>
            <a:endParaRPr lang="it-IT" sz="4000" dirty="0"/>
          </a:p>
        </p:txBody>
      </p:sp>
      <p:sp>
        <p:nvSpPr>
          <p:cNvPr id="19" name="Rettangolo 18"/>
          <p:cNvSpPr/>
          <p:nvPr/>
        </p:nvSpPr>
        <p:spPr>
          <a:xfrm>
            <a:off x="4163748" y="428960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296752" y="4289603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1</a:t>
            </a:r>
            <a:endParaRPr lang="it-IT" sz="4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684057" y="4289603"/>
            <a:ext cx="36492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Toglie dalla </a:t>
            </a:r>
            <a:r>
              <a:rPr lang="it-IT" sz="2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Blacklist</a:t>
            </a:r>
            <a:r>
              <a:rPr lang="it-IT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l’ultimo numero digitato</a:t>
            </a:r>
            <a:endParaRPr lang="it-IT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0" y="324196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812175" y="1300551"/>
            <a:ext cx="8395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La BLACK LIST è una funzione che permette di inserire contatti salvati, o/e numeri indesiderati nella lista nera.  Quindi una volta inserito in questa lista non ricevo più chiamate da questo numero.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6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9752" y="413401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TRASFERIMENTO DELLE CHIAMATE IN INGRESSO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Pentagono 5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40080" y="255200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13901" y="2552005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587718" y="2552005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65017" y="2585256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38838" y="2552005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7</a:t>
            </a:r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612659" y="2543142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2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995044" y="2469231"/>
            <a:ext cx="87570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Trasferimento di chiamata incondizionato, qualsiasi chiamata in qualsiasi stato si trovi il telefono, va alla deviazione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40080" y="3046234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113901" y="3046233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587718" y="3046233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65017" y="3061759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138838" y="3046233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7</a:t>
            </a:r>
            <a:endParaRPr lang="it-IT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612659" y="303737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3</a:t>
            </a:r>
            <a:endParaRPr lang="it-IT" sz="2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995044" y="3098693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Disattiva trasferimento di chiamata incondizionato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40080" y="3545057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113901" y="354505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587718" y="354505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65017" y="3578307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138838" y="3545056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9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1612659" y="3536193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0</a:t>
            </a:r>
            <a:endParaRPr lang="it-IT" sz="2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995044" y="3573750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trasferimento di chiamata solo su occupato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40080" y="4048574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1113901" y="4048573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1587718" y="4048573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665017" y="4081824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138838" y="4048573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9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612659" y="403971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1</a:t>
            </a:r>
            <a:endParaRPr lang="it-IT" sz="20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995044" y="4079833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Disattiva trasferimento di chiamata solo su occupato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640080" y="4552091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1113901" y="4552090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1587718" y="4552090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665017" y="4585341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1138838" y="455209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5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1612659" y="4543227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2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1995044" y="4567186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trasferimento su nessuna risposta / non disponibile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640080" y="5056417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1113901" y="505641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1587718" y="505641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665017" y="5089667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1138838" y="5056416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7</a:t>
            </a:r>
            <a:endParaRPr lang="it-IT" sz="2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1612659" y="5047553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2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1995044" y="5099828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Disattiva il trasferimento su nessuna risposta / non disponibile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565265" y="2209849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NUMERI RAPIDI</a:t>
            </a:r>
            <a:endParaRPr lang="it-IT" sz="14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0" y="324196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40080" y="1205828"/>
            <a:ext cx="966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Tramite il «trasferimento delle chiamate in ingresso» si decide con quale modalità la chiamata in ingresso viene trasferita a seconda delle condizioni di quel momento. </a:t>
            </a: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21"/>
          <p:cNvSpPr/>
          <p:nvPr/>
        </p:nvSpPr>
        <p:spPr>
          <a:xfrm>
            <a:off x="0" y="324196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9752" y="421714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CHIAMATA IN ARRIVO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Pentagono 5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12175" y="2419006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45178" y="2501482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9" name="Rettangolo 8"/>
          <p:cNvSpPr/>
          <p:nvPr/>
        </p:nvSpPr>
        <p:spPr>
          <a:xfrm>
            <a:off x="2660072" y="2419006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793075" y="2419006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7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07968" y="2419006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640972" y="2419006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0</a:t>
            </a:r>
            <a:endParaRPr lang="it-IT" sz="4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38255" y="2234340"/>
            <a:ext cx="364928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avviso di chiamata</a:t>
            </a:r>
            <a:endParaRPr lang="it-IT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812175" y="463249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945178" y="4714969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*</a:t>
            </a:r>
            <a:endParaRPr lang="it-IT" sz="4000" dirty="0"/>
          </a:p>
        </p:txBody>
      </p:sp>
      <p:sp>
        <p:nvSpPr>
          <p:cNvPr id="16" name="Rettangolo 15"/>
          <p:cNvSpPr/>
          <p:nvPr/>
        </p:nvSpPr>
        <p:spPr>
          <a:xfrm>
            <a:off x="2660072" y="463249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793075" y="4632493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7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507968" y="4632493"/>
            <a:ext cx="714894" cy="7148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640972" y="4632493"/>
            <a:ext cx="44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1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037513" y="4447827"/>
            <a:ext cx="364928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Disattiva l’avviso di chiamata</a:t>
            </a:r>
            <a:endParaRPr lang="it-IT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6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6" name="Pentagono 5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9752" y="433975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TRASFERIMENTO CHIAMATA IN ARRIVO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47401" y="1909770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521222" y="1909769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72338" y="194302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546159" y="1909769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8</a:t>
            </a:r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995041" y="1909769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Raccoglie qualsiasi telefonata che arriva ad un membro del nostro gruppo e che non sta rispondendo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047401" y="2403998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521222" y="2403997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072338" y="2419523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546159" y="2428936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995041" y="2428936"/>
            <a:ext cx="87570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Raccoglie qualsiasi telefonata che arriva ad un qualsiasi interno che digitiamo dopo aver composto **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047401" y="2902821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521222" y="2902820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072338" y="2936071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*</a:t>
            </a:r>
            <a:endParaRPr lang="it-IT" sz="2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546159" y="290282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2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1991261" y="2847092"/>
            <a:ext cx="87570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Trasferisce qualsiasi telefonata ad un altro interno dopo *2. la telefonata è annunciata, quindi prima si propone il trasferimento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1047401" y="3406338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1521222" y="3406337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088961" y="3406337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#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546159" y="3406337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#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991261" y="3344782"/>
            <a:ext cx="87570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Trasferimento cieco, compongo ## + l’interno a cui voglio passare la chiamata e abbasso la cornetta, la chiamata squilla al nuovo interno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70725" y="1611122"/>
            <a:ext cx="912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TRAMITE CODICI RAPIDI</a:t>
            </a:r>
            <a:endParaRPr lang="it-IT" sz="14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970716" y="3976843"/>
            <a:ext cx="912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TRAMITE FUNZIONI TELEFONO</a:t>
            </a:r>
            <a:endParaRPr lang="it-IT" sz="14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970725" y="1021865"/>
            <a:ext cx="8886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Il trasferimento di chiamata in arrivo permette di selezionare la modalità con cui poi trasferire la chiamata ricevuta ad un altro interno.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70716" y="4324932"/>
            <a:ext cx="9202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TRASFERIMENTO CIECO premere : «TRAN» durante la chiamata </a:t>
            </a:r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digitare il numero al quale si vuole trasferire la chiamata   premere «TRAN»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TRASFERIMENTO SEMI ATTESO premere : «TRAN» durante la chiamata  digitare il numero al quale si vuole trasferire la chiamata  premere «#SEND»  premere «TRAN» solamente una volta sentito il tono di chiamata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TRASFERIMENTO ATTESO premere : «TRAN» durante la chiamata  digitare il numero al quale si vuole trasferire la chiamata  premere «#SEND»  premere «TRAN» solamente una volta sentita la risposta della seconda parte.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457890"/>
            <a:ext cx="2348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Copyright 2024</a:t>
            </a:r>
          </a:p>
          <a:p>
            <a:r>
              <a:rPr lang="it-IT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Vietata la riproduzione anche parziale </a:t>
            </a:r>
            <a:endParaRPr lang="it-IT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3" y="6481384"/>
            <a:ext cx="367879" cy="143309"/>
          </a:xfrm>
          <a:prstGeom prst="rect">
            <a:avLst/>
          </a:prstGeom>
        </p:spPr>
      </p:pic>
      <p:sp>
        <p:nvSpPr>
          <p:cNvPr id="4" name="Pentagono 3"/>
          <p:cNvSpPr/>
          <p:nvPr/>
        </p:nvSpPr>
        <p:spPr>
          <a:xfrm flipH="1">
            <a:off x="9908771" y="5802285"/>
            <a:ext cx="1953491" cy="750754"/>
          </a:xfrm>
          <a:prstGeom prst="homePlate">
            <a:avLst/>
          </a:prstGeom>
          <a:noFill/>
          <a:ln w="76200">
            <a:solidFill>
              <a:srgbClr val="4B9E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TORNA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MENU</a:t>
            </a:r>
            <a:r>
              <a:rPr lang="it-IT" dirty="0" smtClean="0">
                <a:solidFill>
                  <a:schemeClr val="tx1"/>
                </a:solidFill>
                <a:hlinkClick r:id="rId3" action="ppaction://hlinksldjump"/>
              </a:rPr>
              <a:t>’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36457"/>
            <a:ext cx="12192000" cy="640080"/>
          </a:xfrm>
          <a:prstGeom prst="rect">
            <a:avLst/>
          </a:prstGeom>
          <a:solidFill>
            <a:srgbClr val="4B9E8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99752" y="433975"/>
            <a:ext cx="698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DND – DO NOT DISTURB (non disturbare)</a:t>
            </a:r>
            <a:endParaRPr lang="it-I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65265" y="1777584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TRAMITE NUMERI RAPIDI</a:t>
            </a:r>
            <a:endParaRPr lang="it-IT" sz="14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65024" y="2262187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38845" y="2262186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98274" y="2253872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7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1163782" y="2262186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8</a:t>
            </a:r>
            <a:endParaRPr lang="it-IT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612664" y="2262186"/>
            <a:ext cx="288452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Attiva Non – Disturbare (DND)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5024" y="2756415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138845" y="2756414"/>
            <a:ext cx="382385" cy="382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89961" y="2771940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7</a:t>
            </a:r>
            <a:endParaRPr lang="it-IT" sz="2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180408" y="2756414"/>
            <a:ext cx="33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9</a:t>
            </a:r>
            <a:endParaRPr lang="it-IT" sz="2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612664" y="2781353"/>
            <a:ext cx="29427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Disattiva Non – Disturbare (DND)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65265" y="357047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4B9E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TRAMITE TASTI</a:t>
            </a:r>
            <a:endParaRPr lang="it-IT" sz="1400" dirty="0">
              <a:solidFill>
                <a:srgbClr val="4B9E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30526"/>
            <a:ext cx="3097568" cy="1742382"/>
          </a:xfrm>
          <a:prstGeom prst="rect">
            <a:avLst/>
          </a:prstGeom>
        </p:spPr>
      </p:pic>
      <p:sp>
        <p:nvSpPr>
          <p:cNvPr id="30" name="Ovale 29"/>
          <p:cNvSpPr/>
          <p:nvPr/>
        </p:nvSpPr>
        <p:spPr>
          <a:xfrm>
            <a:off x="7698963" y="5354099"/>
            <a:ext cx="412862" cy="412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/>
          <p:cNvCxnSpPr/>
          <p:nvPr/>
        </p:nvCxnSpPr>
        <p:spPr>
          <a:xfrm>
            <a:off x="4796444" y="4796438"/>
            <a:ext cx="2902519" cy="7640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565265" y="4077429"/>
            <a:ext cx="40233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ATTIVO : premendo il tasto DND nella      tastiera applico la modalità non disturbare. </a:t>
            </a:r>
          </a:p>
          <a:p>
            <a:endParaRPr lang="it-IT" sz="16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r>
              <a:rPr lang="it-IT" sz="1600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NON ATTIVO : ripremendo il tasto DND scollego la modalità non disturbare ritornando disponibile  </a:t>
            </a:r>
            <a:endParaRPr lang="it-IT" sz="1600" dirty="0"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65265" y="1007483"/>
            <a:ext cx="9858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Funzione che permette di mettere il telefono in «NON DISTURBARE», quindi una volta selezionata questa opzione non si ricevono chiamate da esterni e avvisa che è in «DND», inoltre non si ricevono chiamate anche dai numeri interni, e visualizzano che il tasto DSS è rosso quindi in «NON DISTURBARE».</a:t>
            </a:r>
            <a:endParaRPr lang="it-IT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2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1314</Words>
  <Application>Microsoft Office PowerPoint</Application>
  <PresentationFormat>Widescreen</PresentationFormat>
  <Paragraphs>257</Paragraphs>
  <Slides>16</Slides>
  <Notes>0</Notes>
  <HiddenSlides>14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Segoe UI</vt:lpstr>
      <vt:lpstr>Segoe UI Black</vt:lpstr>
      <vt:lpstr>Wingdings</vt:lpstr>
      <vt:lpstr>Tema di Office</vt:lpstr>
      <vt:lpstr>MANUALE FUNZIONI TELEFONO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MANUALE FUNZIONI TELEFONO</dc:title>
  <dc:creator>Giuditta</dc:creator>
  <cp:lastModifiedBy>Giuseppe</cp:lastModifiedBy>
  <cp:revision>49</cp:revision>
  <dcterms:created xsi:type="dcterms:W3CDTF">2024-01-18T14:16:44Z</dcterms:created>
  <dcterms:modified xsi:type="dcterms:W3CDTF">2024-01-22T07:57:08Z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